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A0C28-C46A-4E55-BEB6-A03CF3207646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764704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kk-KZ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қырып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2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Кіріспе</a:t>
            </a: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 қолданылатын аббревиатуралар мен қысқартулар. Негізгі түсініктер мен терминдер.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2493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BIM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аббревиатурасы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Ғимараттың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Building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Modeling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дегенді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0000" algn="just"/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модель –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сәулеттік-конструкторлық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эксплуатациялық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технологиялық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мәліметтерден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42979" t="48507" r="28207" b="19964"/>
          <a:stretch>
            <a:fillRect/>
          </a:stretch>
        </p:blipFill>
        <p:spPr bwMode="auto">
          <a:xfrm>
            <a:off x="1547664" y="1916832"/>
            <a:ext cx="6120680" cy="3547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5661248"/>
            <a:ext cx="86409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BIM-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технологиялар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арқасында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2008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Гонконгте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қысқа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уақыт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аралығында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(3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308-метрлік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биік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ғимарат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құрастырылып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салынған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51520" y="-37256"/>
            <a:ext cx="8712968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Жобаны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жасау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этапында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BIM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концепцияларының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артықшылықтары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айқын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көрінеді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Олар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қолданыстағы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инфраструктураны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ескере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отырып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объектерді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орналастыру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жоспарын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бағалау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жергілікті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рельеф пен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топырақ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қасиеттеріне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сүйене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отырып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инженерлік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энергетикалық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желілерді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жасау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негізгі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көмекші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қозғалыс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маршруттарының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көліктік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қозғалыс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қиылыстарын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жобалау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жұмыс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көлемін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анықтау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еңбек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шығынын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жобаны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жүзеге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асыру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бюджетін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есептеу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процесті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оптимизациялау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құрылыс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материалдарын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жеткізушілер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құрылыс-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әрлеу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инженерлік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басқа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да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қызметтерді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ұсынатын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ұйымдардың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ішінен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жақын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орналасқанын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здеу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талап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етілетін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материалдарды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тасымалдаудың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тиімді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маршрутын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есептеу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эксплуатациялау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процесінде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BIM-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технологиялар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бірқатар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маңызды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міндеттерді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шешуге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мүмкіндік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береді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пайдаланылатын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қондырғыларды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есепке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инженерлік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инфраструктурамен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жұмыс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ресурстар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шығынын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бақылауды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жүзеге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асыру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объекті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эксплуатациялау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жоспар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құру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ақылды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ғимарат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жүйесімен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интеграциялау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жобалаудың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қадамдары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ғасырда-ақ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60-шы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бола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Ешқандай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құраушысы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болмаған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онжылдықтан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кездегі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BDS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BuildingDescriptionSystem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жекелеген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тосын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BDS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-те заманауи модельдерді жасау үшін қазіргі күнде де қолданылатын 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жеткізушілер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сөзсіз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жобалаудан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жеңілдетеді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indent="457200" algn="just"/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қарасақ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жасаушысының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есептеулері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50%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төмендетті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BDS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дербес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компьютерлер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болмаған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жасалғандықтан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қолданушылар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санаулы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87754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55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664" y="2189769"/>
            <a:ext cx="6696744" cy="3168352"/>
          </a:xfrm>
          <a:prstGeom prst="rect">
            <a:avLst/>
          </a:prstGeom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67544" y="558553"/>
            <a:ext cx="849694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1980-ші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салада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Англияда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жасалынды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RUCAPS</a:t>
            </a:r>
            <a:r>
              <a:rPr lang="kk-KZ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бағдарламасы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1986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бірден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шынайы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бірегейі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Лондондағы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Хитроу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аэропортының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терминалы (1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78316" y="5805264"/>
            <a:ext cx="1387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51520" y="404088"/>
            <a:ext cx="856895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Роберт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Эйш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BIM-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ехнологиялардың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негізгі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принциптерін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ұсынды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үшөлшемді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ьдеу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kk-KZ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сызбаларды 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автоматты түрде </a:t>
            </a:r>
            <a:r>
              <a:rPr lang="kk-KZ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en-US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 </a:t>
            </a:r>
            <a:r>
              <a:rPr lang="en-US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</a:t>
            </a:r>
            <a:r>
              <a:rPr lang="kk-KZ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 модельдеу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объектіге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жиынтықтары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құрылысты уақыт этаптары бойынша тарату және т.б. 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Осы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принциптер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BIM-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технологиялардың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негізін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құрай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отырып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бүгінгі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күнге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дейін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қолданылып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келеді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BIM </a:t>
            </a:r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концепциялары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бүгінде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Европада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АҚШ,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Қытай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Сингапурде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кеңінен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қолданылуда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Бұл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технологияның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басты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кемшілігі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оны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жүзеге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асырудың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күрделілігінде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Ақпараттық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модельдермен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жқмыс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істей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алатын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кадрлар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жетіспеушілігі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79512" y="186172"/>
            <a:ext cx="8784976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Ғимараттың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(BIM)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Building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Information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Model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–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жақсы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координацияланған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келісілген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және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тығыз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байланыстағы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есептеу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талдауға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икемді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геометриялық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байлауышы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бар,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компьютерде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қолдануға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икемді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қажетті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жаңартуларды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болдыратын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жобаланатын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немесе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бар объект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жайлы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сандық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ақпарат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ақпарат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төмендегі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мәселелерді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шешуде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қолданылады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ru-RU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жобалық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шешімдер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қабылдауда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жоғары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сапалы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жобалық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құжаттар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әзірлеуде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сметалар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құрылыс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жоспарларын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құруда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материалдар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қондырғыларға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тапсырыс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беру мен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әзірлеуде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ғимаратты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салуды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басқаруда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kk-KZ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имараттың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өзін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техникалық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жабдықтау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құралдарын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өмір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циклы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көлемінде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басқару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пайдалануда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ғимаратты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әрекет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объектісі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басқару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ғимаратты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реконструкциялау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немесе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жөндеуді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жобалау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басқаруда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ғимартты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бұзу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және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утилизациялау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ғимаратпен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байланысты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мақсаттарға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BIM - 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ғимаратты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жобалау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стадиясында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да,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салуда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да,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сондай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оны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пайдалану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бұзу</a:t>
            </a:r>
            <a:r>
              <a:rPr kumimoji="0" lang="ru-RU" b="1" i="1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барысында</a:t>
            </a:r>
            <a:r>
              <a:rPr kumimoji="0" lang="ru-RU" b="1" i="1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 </a:t>
            </a:r>
            <a:r>
              <a:rPr kumimoji="0" lang="ru-RU" b="1" i="1" u="none" strike="noStrike" cap="none" normalizeH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қолданылатын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объект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жайлы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қажетті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деңгейде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ұйымдастырылған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барлық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сандық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сипаттама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 l="21703" t="15254" r="47697" b="45224"/>
          <a:stretch>
            <a:fillRect/>
          </a:stretch>
        </p:blipFill>
        <p:spPr bwMode="auto">
          <a:xfrm>
            <a:off x="2123728" y="692696"/>
            <a:ext cx="5328592" cy="4148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339752" y="501317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Рис. 1. Основная информация, проходящая через BIM и имеющая к BIM непосредственное отношение.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3962524" y="3051845"/>
            <a:ext cx="1762125" cy="1476375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Жобалаудағы экономика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Құрылыс экономикасы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Ғимаратты қолдану экономикасы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2"/>
          <p:cNvSpPr>
            <a:spLocks noChangeArrowheads="1"/>
          </p:cNvSpPr>
          <p:nvPr/>
        </p:nvSpPr>
        <p:spPr bwMode="auto">
          <a:xfrm>
            <a:off x="997074" y="908720"/>
            <a:ext cx="1743075" cy="3629025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Тапсырыс беруші талаптары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Жобаланатын объектіге жалпы талаптар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Сыртқы шарттар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Құрылыс бұйымдары, материалдар мен конструкциялар жайлы ақпарат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Инженерлік жабдықталу бойынша ақпарат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Қосымша ақпарат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Прямоугольник 3"/>
          <p:cNvSpPr>
            <a:spLocks noChangeArrowheads="1"/>
          </p:cNvSpPr>
          <p:nvPr/>
        </p:nvSpPr>
        <p:spPr bwMode="auto">
          <a:xfrm>
            <a:off x="3933949" y="918245"/>
            <a:ext cx="1733550" cy="666750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Жеке меншік иесінің бақылауы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Прямоугольник 4"/>
          <p:cNvSpPr>
            <a:spLocks noChangeArrowheads="1"/>
          </p:cNvSpPr>
          <p:nvPr/>
        </p:nvSpPr>
        <p:spPr bwMode="auto">
          <a:xfrm>
            <a:off x="6732240" y="999207"/>
            <a:ext cx="1771650" cy="3448050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Қабылданған шешімдер</a:t>
            </a:r>
            <a:endParaRPr kumimoji="0" lang="kk-K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Эксплуатациялық сапаларын алдын ала болжау</a:t>
            </a:r>
            <a:endParaRPr kumimoji="0" lang="kk-K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 құжаттары</a:t>
            </a:r>
            <a:endParaRPr kumimoji="0" lang="kk-K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Бұйымдар мен конструкцияларға тапсырыс беру</a:t>
            </a:r>
            <a:endParaRPr kumimoji="0" lang="kk-K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Қондырғыға тапсырыс беру</a:t>
            </a:r>
            <a:endParaRPr kumimoji="0" lang="kk-K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Құрылысты ұйымдастыру</a:t>
            </a:r>
            <a:endParaRPr kumimoji="0" lang="kk-K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Эксплуатацияны басқару</a:t>
            </a:r>
            <a:endParaRPr kumimoji="0" lang="kk-KZ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 да мақсаттардағы ақпарат</a:t>
            </a:r>
            <a:endParaRPr kumimoji="0" lang="kk-KZ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Прямоугольник 5"/>
          <p:cNvSpPr>
            <a:spLocks noChangeArrowheads="1"/>
          </p:cNvSpPr>
          <p:nvPr/>
        </p:nvSpPr>
        <p:spPr bwMode="auto">
          <a:xfrm>
            <a:off x="3952999" y="1794545"/>
            <a:ext cx="1743075" cy="1095375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Ғимараттың ақпараттық моделі</a:t>
            </a:r>
            <a:endParaRPr kumimoji="0" lang="kk-KZ" alt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BIM</a:t>
            </a:r>
            <a:endParaRPr kumimoji="0" lang="en-US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1152649" y="35309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514724" y="513147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BIM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өтетін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қатысы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4263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549</Words>
  <Application>Microsoft Office PowerPoint</Application>
  <PresentationFormat>Экран (4:3)</PresentationFormat>
  <Paragraphs>72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ZEspolova</dc:creator>
  <cp:lastModifiedBy>GL-214-P</cp:lastModifiedBy>
  <cp:revision>15</cp:revision>
  <dcterms:created xsi:type="dcterms:W3CDTF">2019-09-30T09:19:53Z</dcterms:created>
  <dcterms:modified xsi:type="dcterms:W3CDTF">2022-01-31T03:40:17Z</dcterms:modified>
</cp:coreProperties>
</file>